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60" r:id="rId4"/>
    <p:sldId id="257" r:id="rId5"/>
    <p:sldId id="261" r:id="rId6"/>
    <p:sldId id="262" r:id="rId7"/>
    <p:sldId id="264" r:id="rId8"/>
    <p:sldId id="263" r:id="rId9"/>
    <p:sldId id="266" r:id="rId10"/>
    <p:sldId id="265" r:id="rId11"/>
    <p:sldId id="273" r:id="rId12"/>
    <p:sldId id="275" r:id="rId13"/>
    <p:sldId id="268" r:id="rId14"/>
    <p:sldId id="288" r:id="rId15"/>
    <p:sldId id="289" r:id="rId16"/>
    <p:sldId id="278" r:id="rId17"/>
    <p:sldId id="276" r:id="rId18"/>
    <p:sldId id="277" r:id="rId19"/>
    <p:sldId id="286" r:id="rId20"/>
    <p:sldId id="279" r:id="rId21"/>
    <p:sldId id="285" r:id="rId22"/>
    <p:sldId id="287" r:id="rId23"/>
    <p:sldId id="280" r:id="rId24"/>
    <p:sldId id="281" r:id="rId25"/>
    <p:sldId id="283" r:id="rId26"/>
    <p:sldId id="282" r:id="rId27"/>
    <p:sldId id="284" r:id="rId28"/>
    <p:sldId id="298" r:id="rId29"/>
    <p:sldId id="303" r:id="rId30"/>
    <p:sldId id="30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6F9D48-A90A-4A13-A018-AD113F8B5517}" v="21" dt="2022-04-11T01:21:19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 Abou Jaoude" userId="5599d4be47f3c60c" providerId="LiveId" clId="{52447BF6-B7E7-48C1-97B9-E64C37C2C2B2}"/>
    <pc:docChg chg="undo custSel addSld delSld modSld">
      <pc:chgData name="Gio Abou Jaoude" userId="5599d4be47f3c60c" providerId="LiveId" clId="{52447BF6-B7E7-48C1-97B9-E64C37C2C2B2}" dt="2021-09-06T22:29:58.753" v="479" actId="20577"/>
      <pc:docMkLst>
        <pc:docMk/>
      </pc:docMkLst>
      <pc:sldChg chg="del">
        <pc:chgData name="Gio Abou Jaoude" userId="5599d4be47f3c60c" providerId="LiveId" clId="{52447BF6-B7E7-48C1-97B9-E64C37C2C2B2}" dt="2021-09-06T18:31:41.144" v="1" actId="47"/>
        <pc:sldMkLst>
          <pc:docMk/>
          <pc:sldMk cId="4034115790" sldId="270"/>
        </pc:sldMkLst>
      </pc:sldChg>
      <pc:sldChg chg="del">
        <pc:chgData name="Gio Abou Jaoude" userId="5599d4be47f3c60c" providerId="LiveId" clId="{52447BF6-B7E7-48C1-97B9-E64C37C2C2B2}" dt="2021-09-06T18:31:44.974" v="3" actId="47"/>
        <pc:sldMkLst>
          <pc:docMk/>
          <pc:sldMk cId="3942771092" sldId="271"/>
        </pc:sldMkLst>
      </pc:sldChg>
      <pc:sldChg chg="del">
        <pc:chgData name="Gio Abou Jaoude" userId="5599d4be47f3c60c" providerId="LiveId" clId="{52447BF6-B7E7-48C1-97B9-E64C37C2C2B2}" dt="2021-09-06T18:33:18.685" v="13" actId="47"/>
        <pc:sldMkLst>
          <pc:docMk/>
          <pc:sldMk cId="1462478918" sldId="274"/>
        </pc:sldMkLst>
      </pc:sldChg>
      <pc:sldChg chg="addSp delSp modSp mod">
        <pc:chgData name="Gio Abou Jaoude" userId="5599d4be47f3c60c" providerId="LiveId" clId="{52447BF6-B7E7-48C1-97B9-E64C37C2C2B2}" dt="2021-09-06T20:05:32.610" v="78" actId="1076"/>
        <pc:sldMkLst>
          <pc:docMk/>
          <pc:sldMk cId="267364680" sldId="280"/>
        </pc:sldMkLst>
        <pc:picChg chg="add mod">
          <ac:chgData name="Gio Abou Jaoude" userId="5599d4be47f3c60c" providerId="LiveId" clId="{52447BF6-B7E7-48C1-97B9-E64C37C2C2B2}" dt="2021-09-06T20:05:32.610" v="78" actId="1076"/>
          <ac:picMkLst>
            <pc:docMk/>
            <pc:sldMk cId="267364680" sldId="280"/>
            <ac:picMk id="4" creationId="{9DBDF1FC-521B-4A9F-B66D-1EF104246632}"/>
          </ac:picMkLst>
        </pc:picChg>
        <pc:picChg chg="add del">
          <ac:chgData name="Gio Abou Jaoude" userId="5599d4be47f3c60c" providerId="LiveId" clId="{52447BF6-B7E7-48C1-97B9-E64C37C2C2B2}" dt="2021-09-06T20:04:53.802" v="75" actId="478"/>
          <ac:picMkLst>
            <pc:docMk/>
            <pc:sldMk cId="267364680" sldId="280"/>
            <ac:picMk id="7" creationId="{5F2445B1-D0D7-4417-9E85-35F037AEA70A}"/>
          </ac:picMkLst>
        </pc:picChg>
        <pc:picChg chg="add del mod">
          <ac:chgData name="Gio Abou Jaoude" userId="5599d4be47f3c60c" providerId="LiveId" clId="{52447BF6-B7E7-48C1-97B9-E64C37C2C2B2}" dt="2021-09-06T19:55:32.907" v="72"/>
          <ac:picMkLst>
            <pc:docMk/>
            <pc:sldMk cId="267364680" sldId="280"/>
            <ac:picMk id="2050" creationId="{EB39D346-BE33-4FD7-8773-E3134D72B3D2}"/>
          </ac:picMkLst>
        </pc:picChg>
      </pc:sldChg>
      <pc:sldChg chg="addSp delSp modSp mod">
        <pc:chgData name="Gio Abou Jaoude" userId="5599d4be47f3c60c" providerId="LiveId" clId="{52447BF6-B7E7-48C1-97B9-E64C37C2C2B2}" dt="2021-09-06T20:07:29.879" v="85" actId="1076"/>
        <pc:sldMkLst>
          <pc:docMk/>
          <pc:sldMk cId="1745709353" sldId="281"/>
        </pc:sldMkLst>
        <pc:picChg chg="add mod">
          <ac:chgData name="Gio Abou Jaoude" userId="5599d4be47f3c60c" providerId="LiveId" clId="{52447BF6-B7E7-48C1-97B9-E64C37C2C2B2}" dt="2021-09-06T20:07:29.879" v="85" actId="1076"/>
          <ac:picMkLst>
            <pc:docMk/>
            <pc:sldMk cId="1745709353" sldId="281"/>
            <ac:picMk id="4" creationId="{493FBE40-553C-4CBF-9C5D-28030C6EE80E}"/>
          </ac:picMkLst>
        </pc:picChg>
        <pc:picChg chg="del">
          <ac:chgData name="Gio Abou Jaoude" userId="5599d4be47f3c60c" providerId="LiveId" clId="{52447BF6-B7E7-48C1-97B9-E64C37C2C2B2}" dt="2021-09-06T20:07:26.298" v="83" actId="478"/>
          <ac:picMkLst>
            <pc:docMk/>
            <pc:sldMk cId="1745709353" sldId="281"/>
            <ac:picMk id="7" creationId="{1B558B02-DCFA-4374-942B-4F5619091379}"/>
          </ac:picMkLst>
        </pc:picChg>
      </pc:sldChg>
      <pc:sldChg chg="addSp delSp modSp mod">
        <pc:chgData name="Gio Abou Jaoude" userId="5599d4be47f3c60c" providerId="LiveId" clId="{52447BF6-B7E7-48C1-97B9-E64C37C2C2B2}" dt="2021-09-06T20:09:15.973" v="91" actId="1076"/>
        <pc:sldMkLst>
          <pc:docMk/>
          <pc:sldMk cId="2976633511" sldId="282"/>
        </pc:sldMkLst>
        <pc:picChg chg="add mod">
          <ac:chgData name="Gio Abou Jaoude" userId="5599d4be47f3c60c" providerId="LiveId" clId="{52447BF6-B7E7-48C1-97B9-E64C37C2C2B2}" dt="2021-09-06T20:09:15.973" v="91" actId="1076"/>
          <ac:picMkLst>
            <pc:docMk/>
            <pc:sldMk cId="2976633511" sldId="282"/>
            <ac:picMk id="4" creationId="{BAC9389B-E4B1-4376-812D-ECAD8A88C4A3}"/>
          </ac:picMkLst>
        </pc:picChg>
        <pc:picChg chg="del">
          <ac:chgData name="Gio Abou Jaoude" userId="5599d4be47f3c60c" providerId="LiveId" clId="{52447BF6-B7E7-48C1-97B9-E64C37C2C2B2}" dt="2021-09-06T20:09:12.936" v="89" actId="478"/>
          <ac:picMkLst>
            <pc:docMk/>
            <pc:sldMk cId="2976633511" sldId="282"/>
            <ac:picMk id="7" creationId="{9D1E1C06-76F7-4C95-A932-FF1B87DF70AD}"/>
          </ac:picMkLst>
        </pc:picChg>
      </pc:sldChg>
      <pc:sldChg chg="addSp delSp modSp mod">
        <pc:chgData name="Gio Abou Jaoude" userId="5599d4be47f3c60c" providerId="LiveId" clId="{52447BF6-B7E7-48C1-97B9-E64C37C2C2B2}" dt="2021-09-06T20:08:19.087" v="88" actId="1076"/>
        <pc:sldMkLst>
          <pc:docMk/>
          <pc:sldMk cId="3730103027" sldId="283"/>
        </pc:sldMkLst>
        <pc:picChg chg="add mod">
          <ac:chgData name="Gio Abou Jaoude" userId="5599d4be47f3c60c" providerId="LiveId" clId="{52447BF6-B7E7-48C1-97B9-E64C37C2C2B2}" dt="2021-09-06T20:08:19.087" v="88" actId="1076"/>
          <ac:picMkLst>
            <pc:docMk/>
            <pc:sldMk cId="3730103027" sldId="283"/>
            <ac:picMk id="4" creationId="{464A7956-E5A1-4390-A734-14F0E166946B}"/>
          </ac:picMkLst>
        </pc:picChg>
        <pc:picChg chg="del">
          <ac:chgData name="Gio Abou Jaoude" userId="5599d4be47f3c60c" providerId="LiveId" clId="{52447BF6-B7E7-48C1-97B9-E64C37C2C2B2}" dt="2021-09-06T20:08:14.458" v="86" actId="478"/>
          <ac:picMkLst>
            <pc:docMk/>
            <pc:sldMk cId="3730103027" sldId="283"/>
            <ac:picMk id="7" creationId="{95E78BEF-D6AC-48AB-B66D-C3B42C6A996C}"/>
          </ac:picMkLst>
        </pc:picChg>
      </pc:sldChg>
      <pc:sldChg chg="addSp delSp modSp mod">
        <pc:chgData name="Gio Abou Jaoude" userId="5599d4be47f3c60c" providerId="LiveId" clId="{52447BF6-B7E7-48C1-97B9-E64C37C2C2B2}" dt="2021-09-06T20:15:37.268" v="119" actId="14100"/>
        <pc:sldMkLst>
          <pc:docMk/>
          <pc:sldMk cId="3087617783" sldId="284"/>
        </pc:sldMkLst>
        <pc:picChg chg="add mod">
          <ac:chgData name="Gio Abou Jaoude" userId="5599d4be47f3c60c" providerId="LiveId" clId="{52447BF6-B7E7-48C1-97B9-E64C37C2C2B2}" dt="2021-09-06T20:15:37.268" v="119" actId="14100"/>
          <ac:picMkLst>
            <pc:docMk/>
            <pc:sldMk cId="3087617783" sldId="284"/>
            <ac:picMk id="5" creationId="{6BDC5DAF-1B76-41E7-9020-24DC47C86554}"/>
          </ac:picMkLst>
        </pc:picChg>
        <pc:picChg chg="add mod">
          <ac:chgData name="Gio Abou Jaoude" userId="5599d4be47f3c60c" providerId="LiveId" clId="{52447BF6-B7E7-48C1-97B9-E64C37C2C2B2}" dt="2021-09-06T20:14:22.361" v="118" actId="1076"/>
          <ac:picMkLst>
            <pc:docMk/>
            <pc:sldMk cId="3087617783" sldId="284"/>
            <ac:picMk id="6" creationId="{511D7D26-4F8E-4F6C-BE6B-84F2A63693B1}"/>
          </ac:picMkLst>
        </pc:picChg>
        <pc:picChg chg="del">
          <ac:chgData name="Gio Abou Jaoude" userId="5599d4be47f3c60c" providerId="LiveId" clId="{52447BF6-B7E7-48C1-97B9-E64C37C2C2B2}" dt="2021-09-06T20:09:56.577" v="92" actId="478"/>
          <ac:picMkLst>
            <pc:docMk/>
            <pc:sldMk cId="3087617783" sldId="284"/>
            <ac:picMk id="9" creationId="{7F5C5C80-CDFA-4F4F-9E7C-A5D50E57E7A5}"/>
          </ac:picMkLst>
        </pc:picChg>
        <pc:picChg chg="del">
          <ac:chgData name="Gio Abou Jaoude" userId="5599d4be47f3c60c" providerId="LiveId" clId="{52447BF6-B7E7-48C1-97B9-E64C37C2C2B2}" dt="2021-09-06T20:14:10.847" v="114" actId="478"/>
          <ac:picMkLst>
            <pc:docMk/>
            <pc:sldMk cId="3087617783" sldId="284"/>
            <ac:picMk id="10" creationId="{3A15AC7B-143B-48E7-A62A-5D3FFB892F24}"/>
          </ac:picMkLst>
        </pc:picChg>
      </pc:sldChg>
      <pc:sldChg chg="addSp delSp modSp mod">
        <pc:chgData name="Gio Abou Jaoude" userId="5599d4be47f3c60c" providerId="LiveId" clId="{52447BF6-B7E7-48C1-97B9-E64C37C2C2B2}" dt="2021-09-06T20:06:27.224" v="82" actId="1076"/>
        <pc:sldMkLst>
          <pc:docMk/>
          <pc:sldMk cId="1065828987" sldId="287"/>
        </pc:sldMkLst>
        <pc:picChg chg="add mod">
          <ac:chgData name="Gio Abou Jaoude" userId="5599d4be47f3c60c" providerId="LiveId" clId="{52447BF6-B7E7-48C1-97B9-E64C37C2C2B2}" dt="2021-09-06T20:06:27.224" v="82" actId="1076"/>
          <ac:picMkLst>
            <pc:docMk/>
            <pc:sldMk cId="1065828987" sldId="287"/>
            <ac:picMk id="4" creationId="{BCBCEF7A-2BDB-4173-9A0A-028D07B2E903}"/>
          </ac:picMkLst>
        </pc:picChg>
        <pc:picChg chg="del">
          <ac:chgData name="Gio Abou Jaoude" userId="5599d4be47f3c60c" providerId="LiveId" clId="{52447BF6-B7E7-48C1-97B9-E64C37C2C2B2}" dt="2021-09-06T20:06:17.904" v="80" actId="478"/>
          <ac:picMkLst>
            <pc:docMk/>
            <pc:sldMk cId="1065828987" sldId="287"/>
            <ac:picMk id="5" creationId="{560D658E-3C22-439E-BB72-E99A82F99F0E}"/>
          </ac:picMkLst>
        </pc:picChg>
        <pc:picChg chg="add del">
          <ac:chgData name="Gio Abou Jaoude" userId="5599d4be47f3c60c" providerId="LiveId" clId="{52447BF6-B7E7-48C1-97B9-E64C37C2C2B2}" dt="2021-09-06T19:53:17.092" v="63"/>
          <ac:picMkLst>
            <pc:docMk/>
            <pc:sldMk cId="1065828987" sldId="287"/>
            <ac:picMk id="1026" creationId="{4A291CF9-47FC-4BA1-B67E-7FE1BA31758B}"/>
          </ac:picMkLst>
        </pc:picChg>
        <pc:picChg chg="add del">
          <ac:chgData name="Gio Abou Jaoude" userId="5599d4be47f3c60c" providerId="LiveId" clId="{52447BF6-B7E7-48C1-97B9-E64C37C2C2B2}" dt="2021-09-06T19:55:13.524" v="65" actId="478"/>
          <ac:picMkLst>
            <pc:docMk/>
            <pc:sldMk cId="1065828987" sldId="287"/>
            <ac:picMk id="1028" creationId="{C02133FB-49EF-49E1-BFBA-00AF80F73CC2}"/>
          </ac:picMkLst>
        </pc:picChg>
      </pc:sldChg>
      <pc:sldChg chg="addSp delSp modSp mod">
        <pc:chgData name="Gio Abou Jaoude" userId="5599d4be47f3c60c" providerId="LiveId" clId="{52447BF6-B7E7-48C1-97B9-E64C37C2C2B2}" dt="2021-09-06T20:13:34.282" v="107" actId="1076"/>
        <pc:sldMkLst>
          <pc:docMk/>
          <pc:sldMk cId="127244619" sldId="288"/>
        </pc:sldMkLst>
        <pc:picChg chg="del">
          <ac:chgData name="Gio Abou Jaoude" userId="5599d4be47f3c60c" providerId="LiveId" clId="{52447BF6-B7E7-48C1-97B9-E64C37C2C2B2}" dt="2021-09-06T20:13:30.829" v="105" actId="478"/>
          <ac:picMkLst>
            <pc:docMk/>
            <pc:sldMk cId="127244619" sldId="288"/>
            <ac:picMk id="4" creationId="{3BF68585-5206-446D-99A7-545EE27245B2}"/>
          </ac:picMkLst>
        </pc:picChg>
        <pc:picChg chg="add mod">
          <ac:chgData name="Gio Abou Jaoude" userId="5599d4be47f3c60c" providerId="LiveId" clId="{52447BF6-B7E7-48C1-97B9-E64C37C2C2B2}" dt="2021-09-06T20:13:34.282" v="107" actId="1076"/>
          <ac:picMkLst>
            <pc:docMk/>
            <pc:sldMk cId="127244619" sldId="288"/>
            <ac:picMk id="5" creationId="{A1951293-F30E-4EA9-9FCF-C807216DA1CD}"/>
          </ac:picMkLst>
        </pc:picChg>
      </pc:sldChg>
      <pc:sldChg chg="addSp delSp modSp mod">
        <pc:chgData name="Gio Abou Jaoude" userId="5599d4be47f3c60c" providerId="LiveId" clId="{52447BF6-B7E7-48C1-97B9-E64C37C2C2B2}" dt="2021-09-06T20:12:58.374" v="104" actId="1076"/>
        <pc:sldMkLst>
          <pc:docMk/>
          <pc:sldMk cId="1370142943" sldId="289"/>
        </pc:sldMkLst>
        <pc:picChg chg="add mod">
          <ac:chgData name="Gio Abou Jaoude" userId="5599d4be47f3c60c" providerId="LiveId" clId="{52447BF6-B7E7-48C1-97B9-E64C37C2C2B2}" dt="2021-09-06T20:12:58.374" v="104" actId="1076"/>
          <ac:picMkLst>
            <pc:docMk/>
            <pc:sldMk cId="1370142943" sldId="289"/>
            <ac:picMk id="4" creationId="{8B102D10-A928-45B0-B2E6-015B47FC1A0C}"/>
          </ac:picMkLst>
        </pc:picChg>
        <pc:picChg chg="del">
          <ac:chgData name="Gio Abou Jaoude" userId="5599d4be47f3c60c" providerId="LiveId" clId="{52447BF6-B7E7-48C1-97B9-E64C37C2C2B2}" dt="2021-09-06T20:12:54.592" v="102" actId="478"/>
          <ac:picMkLst>
            <pc:docMk/>
            <pc:sldMk cId="1370142943" sldId="289"/>
            <ac:picMk id="7" creationId="{2EF3A5D4-4A48-4B47-9934-D0980585CE97}"/>
          </ac:picMkLst>
        </pc:picChg>
      </pc:sldChg>
      <pc:sldChg chg="del">
        <pc:chgData name="Gio Abou Jaoude" userId="5599d4be47f3c60c" providerId="LiveId" clId="{52447BF6-B7E7-48C1-97B9-E64C37C2C2B2}" dt="2021-09-06T18:32:15.601" v="8" actId="47"/>
        <pc:sldMkLst>
          <pc:docMk/>
          <pc:sldMk cId="2683742393" sldId="290"/>
        </pc:sldMkLst>
      </pc:sldChg>
      <pc:sldChg chg="del">
        <pc:chgData name="Gio Abou Jaoude" userId="5599d4be47f3c60c" providerId="LiveId" clId="{52447BF6-B7E7-48C1-97B9-E64C37C2C2B2}" dt="2021-09-06T18:31:48.334" v="4" actId="47"/>
        <pc:sldMkLst>
          <pc:docMk/>
          <pc:sldMk cId="1501240164" sldId="291"/>
        </pc:sldMkLst>
      </pc:sldChg>
      <pc:sldChg chg="del">
        <pc:chgData name="Gio Abou Jaoude" userId="5599d4be47f3c60c" providerId="LiveId" clId="{52447BF6-B7E7-48C1-97B9-E64C37C2C2B2}" dt="2021-09-06T18:32:01.200" v="6" actId="47"/>
        <pc:sldMkLst>
          <pc:docMk/>
          <pc:sldMk cId="352309299" sldId="292"/>
        </pc:sldMkLst>
      </pc:sldChg>
      <pc:sldChg chg="del">
        <pc:chgData name="Gio Abou Jaoude" userId="5599d4be47f3c60c" providerId="LiveId" clId="{52447BF6-B7E7-48C1-97B9-E64C37C2C2B2}" dt="2021-09-06T18:31:58.832" v="5" actId="47"/>
        <pc:sldMkLst>
          <pc:docMk/>
          <pc:sldMk cId="4095837101" sldId="293"/>
        </pc:sldMkLst>
      </pc:sldChg>
      <pc:sldChg chg="del">
        <pc:chgData name="Gio Abou Jaoude" userId="5599d4be47f3c60c" providerId="LiveId" clId="{52447BF6-B7E7-48C1-97B9-E64C37C2C2B2}" dt="2021-09-06T18:32:07.993" v="7" actId="47"/>
        <pc:sldMkLst>
          <pc:docMk/>
          <pc:sldMk cId="3875263844" sldId="294"/>
        </pc:sldMkLst>
      </pc:sldChg>
      <pc:sldChg chg="del">
        <pc:chgData name="Gio Abou Jaoude" userId="5599d4be47f3c60c" providerId="LiveId" clId="{52447BF6-B7E7-48C1-97B9-E64C37C2C2B2}" dt="2021-09-06T18:32:16.820" v="9" actId="47"/>
        <pc:sldMkLst>
          <pc:docMk/>
          <pc:sldMk cId="2098175009" sldId="295"/>
        </pc:sldMkLst>
      </pc:sldChg>
      <pc:sldChg chg="del">
        <pc:chgData name="Gio Abou Jaoude" userId="5599d4be47f3c60c" providerId="LiveId" clId="{52447BF6-B7E7-48C1-97B9-E64C37C2C2B2}" dt="2021-09-06T18:32:17.562" v="10" actId="47"/>
        <pc:sldMkLst>
          <pc:docMk/>
          <pc:sldMk cId="65917195" sldId="296"/>
        </pc:sldMkLst>
      </pc:sldChg>
      <pc:sldChg chg="del">
        <pc:chgData name="Gio Abou Jaoude" userId="5599d4be47f3c60c" providerId="LiveId" clId="{52447BF6-B7E7-48C1-97B9-E64C37C2C2B2}" dt="2021-09-06T18:32:21.354" v="12" actId="47"/>
        <pc:sldMkLst>
          <pc:docMk/>
          <pc:sldMk cId="1700318317" sldId="297"/>
        </pc:sldMkLst>
      </pc:sldChg>
      <pc:sldChg chg="addSp delSp modSp mod">
        <pc:chgData name="Gio Abou Jaoude" userId="5599d4be47f3c60c" providerId="LiveId" clId="{52447BF6-B7E7-48C1-97B9-E64C37C2C2B2}" dt="2021-09-06T20:13:57.282" v="113" actId="14100"/>
        <pc:sldMkLst>
          <pc:docMk/>
          <pc:sldMk cId="3118230794" sldId="298"/>
        </pc:sldMkLst>
        <pc:picChg chg="del">
          <ac:chgData name="Gio Abou Jaoude" userId="5599d4be47f3c60c" providerId="LiveId" clId="{52447BF6-B7E7-48C1-97B9-E64C37C2C2B2}" dt="2021-09-06T20:13:42.142" v="108" actId="478"/>
          <ac:picMkLst>
            <pc:docMk/>
            <pc:sldMk cId="3118230794" sldId="298"/>
            <ac:picMk id="4" creationId="{673FA44E-CF14-44B6-AA9C-58ADBC32C7D2}"/>
          </ac:picMkLst>
        </pc:picChg>
        <pc:picChg chg="del">
          <ac:chgData name="Gio Abou Jaoude" userId="5599d4be47f3c60c" providerId="LiveId" clId="{52447BF6-B7E7-48C1-97B9-E64C37C2C2B2}" dt="2021-09-06T20:10:18.993" v="97" actId="478"/>
          <ac:picMkLst>
            <pc:docMk/>
            <pc:sldMk cId="3118230794" sldId="298"/>
            <ac:picMk id="5" creationId="{F986B8AD-355A-4546-9FFD-B9DBDE17B96D}"/>
          </ac:picMkLst>
        </pc:picChg>
        <pc:picChg chg="add mod">
          <ac:chgData name="Gio Abou Jaoude" userId="5599d4be47f3c60c" providerId="LiveId" clId="{52447BF6-B7E7-48C1-97B9-E64C37C2C2B2}" dt="2021-09-06T20:10:27.529" v="101" actId="1076"/>
          <ac:picMkLst>
            <pc:docMk/>
            <pc:sldMk cId="3118230794" sldId="298"/>
            <ac:picMk id="6" creationId="{76020097-B1ED-4F24-AEE2-8E83E6791471}"/>
          </ac:picMkLst>
        </pc:picChg>
        <pc:picChg chg="add mod">
          <ac:chgData name="Gio Abou Jaoude" userId="5599d4be47f3c60c" providerId="LiveId" clId="{52447BF6-B7E7-48C1-97B9-E64C37C2C2B2}" dt="2021-09-06T20:13:57.282" v="113" actId="14100"/>
          <ac:picMkLst>
            <pc:docMk/>
            <pc:sldMk cId="3118230794" sldId="298"/>
            <ac:picMk id="7" creationId="{0B39E11A-C83A-44CF-93B6-9BADA54B8C04}"/>
          </ac:picMkLst>
        </pc:picChg>
      </pc:sldChg>
      <pc:sldChg chg="del">
        <pc:chgData name="Gio Abou Jaoude" userId="5599d4be47f3c60c" providerId="LiveId" clId="{52447BF6-B7E7-48C1-97B9-E64C37C2C2B2}" dt="2021-09-06T18:31:38.605" v="0" actId="47"/>
        <pc:sldMkLst>
          <pc:docMk/>
          <pc:sldMk cId="3776081706" sldId="299"/>
        </pc:sldMkLst>
      </pc:sldChg>
      <pc:sldChg chg="del">
        <pc:chgData name="Gio Abou Jaoude" userId="5599d4be47f3c60c" providerId="LiveId" clId="{52447BF6-B7E7-48C1-97B9-E64C37C2C2B2}" dt="2021-09-06T18:31:42.711" v="2" actId="47"/>
        <pc:sldMkLst>
          <pc:docMk/>
          <pc:sldMk cId="2644806448" sldId="300"/>
        </pc:sldMkLst>
      </pc:sldChg>
      <pc:sldChg chg="del">
        <pc:chgData name="Gio Abou Jaoude" userId="5599d4be47f3c60c" providerId="LiveId" clId="{52447BF6-B7E7-48C1-97B9-E64C37C2C2B2}" dt="2021-09-06T18:32:18.925" v="11" actId="47"/>
        <pc:sldMkLst>
          <pc:docMk/>
          <pc:sldMk cId="3087545516" sldId="302"/>
        </pc:sldMkLst>
      </pc:sldChg>
      <pc:sldChg chg="modSp new del mod">
        <pc:chgData name="Gio Abou Jaoude" userId="5599d4be47f3c60c" providerId="LiveId" clId="{52447BF6-B7E7-48C1-97B9-E64C37C2C2B2}" dt="2021-09-06T18:48:41.791" v="57" actId="47"/>
        <pc:sldMkLst>
          <pc:docMk/>
          <pc:sldMk cId="3764178563" sldId="302"/>
        </pc:sldMkLst>
        <pc:spChg chg="mod">
          <ac:chgData name="Gio Abou Jaoude" userId="5599d4be47f3c60c" providerId="LiveId" clId="{52447BF6-B7E7-48C1-97B9-E64C37C2C2B2}" dt="2021-09-06T18:47:38.323" v="23" actId="20577"/>
          <ac:spMkLst>
            <pc:docMk/>
            <pc:sldMk cId="3764178563" sldId="302"/>
            <ac:spMk id="2" creationId="{AD8A9B57-F28D-4473-BE74-44352B41018A}"/>
          </ac:spMkLst>
        </pc:spChg>
      </pc:sldChg>
      <pc:sldChg chg="modSp new mod">
        <pc:chgData name="Gio Abou Jaoude" userId="5599d4be47f3c60c" providerId="LiveId" clId="{52447BF6-B7E7-48C1-97B9-E64C37C2C2B2}" dt="2021-09-06T22:29:58.753" v="479" actId="20577"/>
        <pc:sldMkLst>
          <pc:docMk/>
          <pc:sldMk cId="4077459305" sldId="303"/>
        </pc:sldMkLst>
        <pc:spChg chg="mod">
          <ac:chgData name="Gio Abou Jaoude" userId="5599d4be47f3c60c" providerId="LiveId" clId="{52447BF6-B7E7-48C1-97B9-E64C37C2C2B2}" dt="2021-09-06T18:48:37.492" v="56" actId="20577"/>
          <ac:spMkLst>
            <pc:docMk/>
            <pc:sldMk cId="4077459305" sldId="303"/>
            <ac:spMk id="2" creationId="{083E68A7-91C0-4954-9FDD-74FA467A5BAD}"/>
          </ac:spMkLst>
        </pc:spChg>
        <pc:spChg chg="mod">
          <ac:chgData name="Gio Abou Jaoude" userId="5599d4be47f3c60c" providerId="LiveId" clId="{52447BF6-B7E7-48C1-97B9-E64C37C2C2B2}" dt="2021-09-06T22:26:14.350" v="275" actId="20577"/>
          <ac:spMkLst>
            <pc:docMk/>
            <pc:sldMk cId="4077459305" sldId="303"/>
            <ac:spMk id="3" creationId="{271BAAA3-7B37-431B-ACB7-8BA1ECA4A5A6}"/>
          </ac:spMkLst>
        </pc:spChg>
        <pc:spChg chg="mod">
          <ac:chgData name="Gio Abou Jaoude" userId="5599d4be47f3c60c" providerId="LiveId" clId="{52447BF6-B7E7-48C1-97B9-E64C37C2C2B2}" dt="2021-09-06T22:29:58.753" v="479" actId="20577"/>
          <ac:spMkLst>
            <pc:docMk/>
            <pc:sldMk cId="4077459305" sldId="303"/>
            <ac:spMk id="4" creationId="{B520E3F4-FA7A-4F39-953D-6548FBA60331}"/>
          </ac:spMkLst>
        </pc:spChg>
      </pc:sldChg>
      <pc:sldChg chg="modSp new del mod">
        <pc:chgData name="Gio Abou Jaoude" userId="5599d4be47f3c60c" providerId="LiveId" clId="{52447BF6-B7E7-48C1-97B9-E64C37C2C2B2}" dt="2021-09-06T20:51:44.952" v="130" actId="47"/>
        <pc:sldMkLst>
          <pc:docMk/>
          <pc:sldMk cId="825316509" sldId="304"/>
        </pc:sldMkLst>
        <pc:spChg chg="mod">
          <ac:chgData name="Gio Abou Jaoude" userId="5599d4be47f3c60c" providerId="LiveId" clId="{52447BF6-B7E7-48C1-97B9-E64C37C2C2B2}" dt="2021-09-06T20:51:30.839" v="129" actId="20577"/>
          <ac:spMkLst>
            <pc:docMk/>
            <pc:sldMk cId="825316509" sldId="304"/>
            <ac:spMk id="3" creationId="{4AA99579-3A19-4B39-B176-F2ABD4D4727D}"/>
          </ac:spMkLst>
        </pc:spChg>
      </pc:sldChg>
      <pc:sldChg chg="new del">
        <pc:chgData name="Gio Abou Jaoude" userId="5599d4be47f3c60c" providerId="LiveId" clId="{52447BF6-B7E7-48C1-97B9-E64C37C2C2B2}" dt="2021-09-06T20:51:13.966" v="121" actId="47"/>
        <pc:sldMkLst>
          <pc:docMk/>
          <pc:sldMk cId="3292838892" sldId="304"/>
        </pc:sldMkLst>
      </pc:sldChg>
    </pc:docChg>
  </pc:docChgLst>
  <pc:docChgLst>
    <pc:chgData name="Gio Abou Jaoude" userId="5599d4be47f3c60c" providerId="LiveId" clId="{866F9D48-A90A-4A13-A018-AD113F8B5517}"/>
    <pc:docChg chg="custSel modSld">
      <pc:chgData name="Gio Abou Jaoude" userId="5599d4be47f3c60c" providerId="LiveId" clId="{866F9D48-A90A-4A13-A018-AD113F8B5517}" dt="2022-04-11T02:25:51.726" v="17" actId="21"/>
      <pc:docMkLst>
        <pc:docMk/>
      </pc:docMkLst>
      <pc:sldChg chg="delSp modSp mod">
        <pc:chgData name="Gio Abou Jaoude" userId="5599d4be47f3c60c" providerId="LiveId" clId="{866F9D48-A90A-4A13-A018-AD113F8B5517}" dt="2022-04-11T02:25:51.726" v="17" actId="21"/>
        <pc:sldMkLst>
          <pc:docMk/>
          <pc:sldMk cId="4285192568" sldId="285"/>
        </pc:sldMkLst>
        <pc:spChg chg="mod">
          <ac:chgData name="Gio Abou Jaoude" userId="5599d4be47f3c60c" providerId="LiveId" clId="{866F9D48-A90A-4A13-A018-AD113F8B5517}" dt="2022-04-11T01:21:19.799" v="16" actId="20577"/>
          <ac:spMkLst>
            <pc:docMk/>
            <pc:sldMk cId="4285192568" sldId="285"/>
            <ac:spMk id="5" creationId="{40DE3FAB-1A2B-4ACC-854D-F356EECFE698}"/>
          </ac:spMkLst>
        </pc:spChg>
        <pc:spChg chg="del">
          <ac:chgData name="Gio Abou Jaoude" userId="5599d4be47f3c60c" providerId="LiveId" clId="{866F9D48-A90A-4A13-A018-AD113F8B5517}" dt="2022-04-11T02:25:51.726" v="17" actId="21"/>
          <ac:spMkLst>
            <pc:docMk/>
            <pc:sldMk cId="4285192568" sldId="285"/>
            <ac:spMk id="7" creationId="{2668730E-1DE2-422D-A6EB-C913A96A68CD}"/>
          </ac:spMkLst>
        </pc:spChg>
        <pc:spChg chg="del">
          <ac:chgData name="Gio Abou Jaoude" userId="5599d4be47f3c60c" providerId="LiveId" clId="{866F9D48-A90A-4A13-A018-AD113F8B5517}" dt="2022-04-11T02:25:51.726" v="17" actId="21"/>
          <ac:spMkLst>
            <pc:docMk/>
            <pc:sldMk cId="4285192568" sldId="285"/>
            <ac:spMk id="8" creationId="{E3B942E6-11EA-44EC-BD13-6194A0A30C26}"/>
          </ac:spMkLst>
        </pc:spChg>
        <pc:spChg chg="del">
          <ac:chgData name="Gio Abou Jaoude" userId="5599d4be47f3c60c" providerId="LiveId" clId="{866F9D48-A90A-4A13-A018-AD113F8B5517}" dt="2022-04-11T02:25:51.726" v="17" actId="21"/>
          <ac:spMkLst>
            <pc:docMk/>
            <pc:sldMk cId="4285192568" sldId="285"/>
            <ac:spMk id="9" creationId="{79FB3569-6B3E-47D7-AC0D-D415FDAB02F7}"/>
          </ac:spMkLst>
        </pc:spChg>
        <pc:spChg chg="del">
          <ac:chgData name="Gio Abou Jaoude" userId="5599d4be47f3c60c" providerId="LiveId" clId="{866F9D48-A90A-4A13-A018-AD113F8B5517}" dt="2022-04-11T02:25:51.726" v="17" actId="21"/>
          <ac:spMkLst>
            <pc:docMk/>
            <pc:sldMk cId="4285192568" sldId="285"/>
            <ac:spMk id="10" creationId="{97A8780B-F8D9-4691-BC7C-A6C93C709F75}"/>
          </ac:spMkLst>
        </pc:spChg>
        <pc:picChg chg="del">
          <ac:chgData name="Gio Abou Jaoude" userId="5599d4be47f3c60c" providerId="LiveId" clId="{866F9D48-A90A-4A13-A018-AD113F8B5517}" dt="2022-04-11T02:25:51.726" v="17" actId="21"/>
          <ac:picMkLst>
            <pc:docMk/>
            <pc:sldMk cId="4285192568" sldId="285"/>
            <ac:picMk id="6" creationId="{A02A4C00-C0CB-460C-A00F-E8E0DEC67BA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CT2q8uIHsf1J4UkT4O3Lr-KQXYR9wBo6?usp=sharin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drive/1wZBTvr_TlbBKrtrgEJryxEb_lnSiKCt2?usp=sharing" TargetMode="Externa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3EB27-A14F-4D52-A048-11CDD5243B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Qubits, neural networks and quantum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88FFD-8E08-468A-80A0-640E0036F1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Gio Abou Jaoude</a:t>
            </a:r>
          </a:p>
        </p:txBody>
      </p:sp>
    </p:spTree>
    <p:extLst>
      <p:ext uri="{BB962C8B-B14F-4D97-AF65-F5344CB8AC3E}">
        <p14:creationId xmlns:p14="http://schemas.microsoft.com/office/powerpoint/2010/main" val="4148925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C7CD-D69B-42BD-931D-EFC96131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Qubits: Return to Circuit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7DF71E-311B-4034-BAAF-EF4E24D2D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46" y="2097088"/>
            <a:ext cx="7017565" cy="3757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7C6CCD-109A-470C-9D67-9FE468501DAA}"/>
              </a:ext>
            </a:extLst>
          </p:cNvPr>
          <p:cNvSpPr txBox="1"/>
          <p:nvPr/>
        </p:nvSpPr>
        <p:spPr>
          <a:xfrm>
            <a:off x="1141413" y="6054816"/>
            <a:ext cx="61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https://qiskit.org/textbook/ch-states/atoms-computation.html</a:t>
            </a:r>
          </a:p>
        </p:txBody>
      </p:sp>
    </p:spTree>
    <p:extLst>
      <p:ext uri="{BB962C8B-B14F-4D97-AF65-F5344CB8AC3E}">
        <p14:creationId xmlns:p14="http://schemas.microsoft.com/office/powerpoint/2010/main" val="238636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E343-65A0-462A-A2E0-A22D43DE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Iris Data Set: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F7A3F-D4E9-4CFA-98AC-49CA1B0C1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776" y="789179"/>
            <a:ext cx="5180815" cy="1722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61F6E3-650F-44D4-94F6-524465AE2AB0}"/>
              </a:ext>
            </a:extLst>
          </p:cNvPr>
          <p:cNvSpPr txBox="1"/>
          <p:nvPr/>
        </p:nvSpPr>
        <p:spPr>
          <a:xfrm>
            <a:off x="1141413" y="6054816"/>
            <a:ext cx="9305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https://medium.com/analytics-vidhya/exploratory-data-analysis-iris-dataset-4df6f045cda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69F6D4-4B34-45E5-8BBB-B15CC9278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593" y="2756590"/>
            <a:ext cx="4655889" cy="2883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088F02-6621-4271-8232-1C136DC37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36" y="1576726"/>
            <a:ext cx="5084363" cy="456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3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557D7-8EB6-4AD9-8D2C-9823C05DA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NN: Neurons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1A5CD-1DAD-4FC3-9FF0-8112FA6EA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696546"/>
            <a:ext cx="4871421" cy="3984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36682E-3C7F-4ED7-8E13-1EE4B5769FE6}"/>
              </a:ext>
            </a:extLst>
          </p:cNvPr>
          <p:cNvSpPr txBox="1"/>
          <p:nvPr/>
        </p:nvSpPr>
        <p:spPr>
          <a:xfrm>
            <a:off x="1141413" y="5916316"/>
            <a:ext cx="108800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https://towardsdatascience.com/the-differences-between-artificial-and-biological-neural-networks-a8b46db828b7</a:t>
            </a:r>
          </a:p>
          <a:p>
            <a:r>
              <a:rPr lang="en-US" dirty="0"/>
              <a:t>https://abhigoku10.medium.com/activation-functions-and-its-types-in-artifical-neural-network-14511f3080a8</a:t>
            </a:r>
          </a:p>
          <a:p>
            <a:r>
              <a:rPr lang="en-US" dirty="0"/>
              <a:t>https://medium.com/n%C3%BAcleoml/why-sigmoid-ee95299e11fd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5CA42C-09D6-4D11-9CC3-ABC90DF57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69" y="3574431"/>
            <a:ext cx="4961412" cy="2287633"/>
          </a:xfrm>
          <a:prstGeom prst="rect">
            <a:avLst/>
          </a:prstGeom>
        </p:spPr>
      </p:pic>
      <p:pic>
        <p:nvPicPr>
          <p:cNvPr id="4098" name="Picture 2" descr="List of all the generally found activation function. Source: towardsdatascience">
            <a:extLst>
              <a:ext uri="{FF2B5EF4-FFF2-40B4-BE49-F238E27FC236}">
                <a16:creationId xmlns:a16="http://schemas.microsoft.com/office/drawing/2014/main" id="{6E1D1784-9525-4556-BBF0-2D5B6BCDE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215" y="1384184"/>
            <a:ext cx="4977365" cy="21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76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8573-812D-4C54-AFA7-270072AD9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nn: </a:t>
            </a:r>
            <a:r>
              <a:rPr lang="en-US" sz="3200" dirty="0"/>
              <a:t>Neural</a:t>
            </a:r>
            <a:r>
              <a:rPr lang="en-US" dirty="0"/>
              <a:t> Network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2CA2A65-A7EC-424E-98E9-317A73F11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646" y="1489045"/>
            <a:ext cx="5864291" cy="524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89C02-1857-458D-B4CB-86FE8113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458" y="3538733"/>
            <a:ext cx="2496294" cy="875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576B7F-7202-4579-8DFD-2779282252A4}"/>
              </a:ext>
            </a:extLst>
          </p:cNvPr>
          <p:cNvSpPr txBox="1"/>
          <p:nvPr/>
        </p:nvSpPr>
        <p:spPr>
          <a:xfrm>
            <a:off x="1159890" y="6054816"/>
            <a:ext cx="2759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Neural Network Colab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379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4198-E2F1-42FC-BDA0-16AA6D22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NN: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51293-F30E-4EA9-9FCF-C807216DA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54" y="1937912"/>
            <a:ext cx="9632515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4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AA97-73C1-4602-BB60-1E102D3F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NN: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2D10-A928-45B0-B2E6-015B47FC1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61" y="1898497"/>
            <a:ext cx="9701101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42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9560-BC28-4376-9578-AA0E2C458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QML: Circuit</a:t>
            </a:r>
          </a:p>
        </p:txBody>
      </p:sp>
      <p:pic>
        <p:nvPicPr>
          <p:cNvPr id="5" name="Picture 4" descr="A picture containing text, keyboard&#10;&#10;Description automatically generated">
            <a:extLst>
              <a:ext uri="{FF2B5EF4-FFF2-40B4-BE49-F238E27FC236}">
                <a16:creationId xmlns:a16="http://schemas.microsoft.com/office/drawing/2014/main" id="{80CA6F90-A9AA-4DEA-BA3C-2C86299D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04" y="1833871"/>
            <a:ext cx="5204408" cy="20266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9AB7228-3202-45F8-BA4E-29A252138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97" y="3993159"/>
            <a:ext cx="8928014" cy="180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072EE92-7B6F-4FDC-A86D-70143B83C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379" y="2032783"/>
            <a:ext cx="4667250" cy="1628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809810-F79E-44EE-BDAA-AB2CD03EE58F}"/>
              </a:ext>
            </a:extLst>
          </p:cNvPr>
          <p:cNvSpPr txBox="1"/>
          <p:nvPr/>
        </p:nvSpPr>
        <p:spPr>
          <a:xfrm>
            <a:off x="1141413" y="6239482"/>
            <a:ext cx="3879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https://arxiv.org/pdf/2007.14044.pdf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188767-6EBC-4235-BA11-BC14356AF6A1}"/>
              </a:ext>
            </a:extLst>
          </p:cNvPr>
          <p:cNvSpPr txBox="1"/>
          <p:nvPr/>
        </p:nvSpPr>
        <p:spPr>
          <a:xfrm>
            <a:off x="1141413" y="5930523"/>
            <a:ext cx="1656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QML Colab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37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BA8ED-8735-4746-A766-1E9C83A5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QML: Classifier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709E46-0023-4281-A9B3-B90187214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388" y="1684505"/>
            <a:ext cx="8531023" cy="494473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30FDB0E-A43F-4CB1-B478-38CB2C590A52}"/>
              </a:ext>
            </a:extLst>
          </p:cNvPr>
          <p:cNvSpPr/>
          <p:nvPr/>
        </p:nvSpPr>
        <p:spPr>
          <a:xfrm>
            <a:off x="364393" y="5300123"/>
            <a:ext cx="2151995" cy="82611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Iris #2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78414E5-E314-4A86-BE60-041F7E35A01C}"/>
              </a:ext>
            </a:extLst>
          </p:cNvPr>
          <p:cNvSpPr/>
          <p:nvPr/>
        </p:nvSpPr>
        <p:spPr>
          <a:xfrm>
            <a:off x="364393" y="3821797"/>
            <a:ext cx="2151995" cy="82611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Iris #1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2BAAD1-E834-483F-9421-552075A03057}"/>
              </a:ext>
            </a:extLst>
          </p:cNvPr>
          <p:cNvSpPr/>
          <p:nvPr/>
        </p:nvSpPr>
        <p:spPr>
          <a:xfrm>
            <a:off x="364392" y="2210084"/>
            <a:ext cx="2151995" cy="82611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Iris #0</a:t>
            </a:r>
          </a:p>
        </p:txBody>
      </p:sp>
    </p:spTree>
    <p:extLst>
      <p:ext uri="{BB962C8B-B14F-4D97-AF65-F5344CB8AC3E}">
        <p14:creationId xmlns:p14="http://schemas.microsoft.com/office/powerpoint/2010/main" val="3892850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3E0E-C5A0-41EC-BAF3-0D3F85D2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QML: Gradient Parameter-Shift Rule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1F8A8E4-AEC4-47C2-B513-0E991B80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167" y="2006525"/>
            <a:ext cx="8214788" cy="166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B6B5FF-F899-4C95-B348-4B24CE7CE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167" y="4406724"/>
            <a:ext cx="8214787" cy="1660508"/>
          </a:xfrm>
          <a:prstGeom prst="rect">
            <a:avLst/>
          </a:prstGeom>
        </p:spPr>
      </p:pic>
      <p:pic>
        <p:nvPicPr>
          <p:cNvPr id="6" name="Picture 5" descr="A picture containing text, watch, gauge&#10;&#10;Description automatically generated">
            <a:extLst>
              <a:ext uri="{FF2B5EF4-FFF2-40B4-BE49-F238E27FC236}">
                <a16:creationId xmlns:a16="http://schemas.microsoft.com/office/drawing/2014/main" id="{BFE404B8-033E-43FC-B3D4-B55B9389D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835" y="3693978"/>
            <a:ext cx="4743450" cy="68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53FDD8-E7B6-4127-B1CB-7793185DE59B}"/>
              </a:ext>
            </a:extLst>
          </p:cNvPr>
          <p:cNvSpPr txBox="1"/>
          <p:nvPr/>
        </p:nvSpPr>
        <p:spPr>
          <a:xfrm>
            <a:off x="1141413" y="6094178"/>
            <a:ext cx="61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https://pennylane.ai/qml/demos/tutorial_backprop.html</a:t>
            </a:r>
          </a:p>
        </p:txBody>
      </p:sp>
    </p:spTree>
    <p:extLst>
      <p:ext uri="{BB962C8B-B14F-4D97-AF65-F5344CB8AC3E}">
        <p14:creationId xmlns:p14="http://schemas.microsoft.com/office/powerpoint/2010/main" val="2742182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79C3-7E73-43D3-98EB-2E9221FE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QML: Gradient parameter-shift code</a:t>
            </a:r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0E1908DB-FA9F-4F03-BB75-11F3F5F3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3" y="2286487"/>
            <a:ext cx="8651619" cy="1823164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CA95F6FE-9A81-4F39-8338-967ECD97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84" y="4299050"/>
            <a:ext cx="10098405" cy="1726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DE906F-FEE1-4BA7-9F2B-361F24220C0D}"/>
              </a:ext>
            </a:extLst>
          </p:cNvPr>
          <p:cNvSpPr txBox="1"/>
          <p:nvPr/>
        </p:nvSpPr>
        <p:spPr>
          <a:xfrm>
            <a:off x="1141413" y="6126947"/>
            <a:ext cx="6105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https://pennylane.ai/qml/demos/tutorial_backprop.html</a:t>
            </a:r>
          </a:p>
        </p:txBody>
      </p:sp>
    </p:spTree>
    <p:extLst>
      <p:ext uri="{BB962C8B-B14F-4D97-AF65-F5344CB8AC3E}">
        <p14:creationId xmlns:p14="http://schemas.microsoft.com/office/powerpoint/2010/main" val="718364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A830-2869-4D89-B78F-A83671192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C1FC3-5221-4841-8DBE-DF6D794E4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Qubits</a:t>
            </a:r>
          </a:p>
          <a:p>
            <a:pPr>
              <a:lnSpc>
                <a:spcPct val="200000"/>
              </a:lnSpc>
            </a:pPr>
            <a:r>
              <a:rPr lang="en-US" dirty="0"/>
              <a:t>Iris Data Set</a:t>
            </a:r>
          </a:p>
          <a:p>
            <a:pPr>
              <a:lnSpc>
                <a:spcPct val="200000"/>
              </a:lnSpc>
            </a:pPr>
            <a:r>
              <a:rPr lang="en-US" dirty="0"/>
              <a:t>Neural Network Benchmark</a:t>
            </a:r>
          </a:p>
          <a:p>
            <a:pPr>
              <a:lnSpc>
                <a:spcPct val="200000"/>
              </a:lnSpc>
            </a:pPr>
            <a:r>
              <a:rPr lang="en-US" dirty="0"/>
              <a:t>Quantum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18787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B64E-4BB7-485D-B65D-E6A94200E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QML: Quantum Gradient further research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CF32BBE-721E-4DF2-BDB0-D89F2BFFB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44" y="3096224"/>
            <a:ext cx="5917630" cy="2689151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7AF17B7A-518C-46B7-94DD-C8BFE74F3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033" y="1633439"/>
            <a:ext cx="5625604" cy="25387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12BD31-C14E-4D07-A567-D40C373DF15B}"/>
              </a:ext>
            </a:extLst>
          </p:cNvPr>
          <p:cNvSpPr txBox="1"/>
          <p:nvPr/>
        </p:nvSpPr>
        <p:spPr>
          <a:xfrm>
            <a:off x="381264" y="5785375"/>
            <a:ext cx="61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https://arxiv.org/pdf/1803.00745.pdf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8F439-35A4-4E83-B826-71C16E851536}"/>
              </a:ext>
            </a:extLst>
          </p:cNvPr>
          <p:cNvSpPr txBox="1"/>
          <p:nvPr/>
        </p:nvSpPr>
        <p:spPr>
          <a:xfrm>
            <a:off x="6470402" y="4172214"/>
            <a:ext cx="4642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https://arxiv.org/pdf/1811.11184.pdf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A990D-4402-406D-9F30-2B3E8CACEAB0}"/>
              </a:ext>
            </a:extLst>
          </p:cNvPr>
          <p:cNvSpPr txBox="1"/>
          <p:nvPr/>
        </p:nvSpPr>
        <p:spPr>
          <a:xfrm>
            <a:off x="473944" y="1979939"/>
            <a:ext cx="6105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https://pennylane.ai/qml/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EDF2A-1B7A-4BB9-9700-E043AC0C17EB}"/>
              </a:ext>
            </a:extLst>
          </p:cNvPr>
          <p:cNvSpPr txBox="1"/>
          <p:nvPr/>
        </p:nvSpPr>
        <p:spPr>
          <a:xfrm>
            <a:off x="473944" y="2372605"/>
            <a:ext cx="5622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https://pennylane.ai/qml/glossary/parameter_shift.html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78668-B0EC-4F8C-A659-E5C6E878D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380" y="4939485"/>
            <a:ext cx="26384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47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9F3E-AB8F-40BC-AA19-C7F71E1D7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QML: Classifier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0DE3FAB-1A2B-4ACC-854D-F356EECFE698}"/>
                  </a:ext>
                </a:extLst>
              </p:cNvPr>
              <p:cNvSpPr/>
              <p:nvPr/>
            </p:nvSpPr>
            <p:spPr>
              <a:xfrm>
                <a:off x="1141413" y="2000846"/>
                <a:ext cx="2164359" cy="1736681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Row of Data: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= 0</a:t>
                </a:r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0DE3FAB-1A2B-4ACC-854D-F356EECFE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3" y="2000846"/>
                <a:ext cx="2164359" cy="173668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F4C28C7A-F855-462C-9A96-F9BE4E68C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15" y="4232107"/>
            <a:ext cx="95154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92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FF356-5D68-437B-940B-900FBEE2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QML: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CEF7A-2BDB-4173-9A0A-028D07B2E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54" y="2032504"/>
            <a:ext cx="9632515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28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741DA-71C2-4F82-BD72-39FE5C96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QML: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DF1FC-521B-4A9F-B66D-1EF104246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65" y="1956652"/>
            <a:ext cx="9624894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4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6C2D9-E06B-466A-B6D4-CEBEDE08F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QML: Circuit 0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FBE40-553C-4CBF-9C5D-28030C6E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65" y="1859084"/>
            <a:ext cx="9624894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09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23A19-0A92-4F36-A715-2753C3D7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Qml: circuit 1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7956-E5A1-4390-A734-14F0E1669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61" y="1874850"/>
            <a:ext cx="9701101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03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4B531-A3C2-4DA6-B3DF-B15B0CB5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QML: Circuit 2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9389B-E4B1-4376-812D-ECAD8A88C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65" y="1882732"/>
            <a:ext cx="9624894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33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4E5B6-0E75-420A-95F8-98573C46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QML: QML vs classical-NN Weights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C5DAF-1B76-41E7-9020-24DC47C8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40" y="2097086"/>
            <a:ext cx="5392694" cy="4511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1D7D26-4F8E-4F6C-BE6B-84F2A6369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125" y="2097085"/>
            <a:ext cx="6016159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17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3607-B96F-45A4-B9D5-6FE8F19F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QML: QML vs classical-NN Metrics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020097-B1ED-4F24-AEE2-8E83E6791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4" y="1788138"/>
            <a:ext cx="5319714" cy="4511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39E11A-C83A-44CF-93B6-9BADA54B8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100" y="1788138"/>
            <a:ext cx="5705970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30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E68A7-91C0-4954-9FDD-74FA467A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Goals(old vs. New)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AAA3-7B37-431B-ACB7-8BA1ECA4A5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Launch Presentation</a:t>
            </a:r>
          </a:p>
          <a:p>
            <a:r>
              <a:rPr lang="en-US" dirty="0"/>
              <a:t>HPC &amp; QC neural networks</a:t>
            </a:r>
          </a:p>
          <a:p>
            <a:r>
              <a:rPr lang="en-US" dirty="0"/>
              <a:t>Create a new dataset</a:t>
            </a:r>
          </a:p>
          <a:p>
            <a:r>
              <a:rPr lang="en-US" dirty="0"/>
              <a:t>Create dataset briefing</a:t>
            </a:r>
          </a:p>
          <a:p>
            <a:r>
              <a:rPr lang="en-US" dirty="0"/>
              <a:t>Demonstrate new dataset</a:t>
            </a:r>
          </a:p>
          <a:p>
            <a:r>
              <a:rPr lang="en-US" dirty="0"/>
              <a:t>Wrap 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0E3F4-FA7A-4F39-953D-6548FBA603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Launch Presentation</a:t>
            </a:r>
          </a:p>
          <a:p>
            <a:r>
              <a:rPr lang="en-US" dirty="0"/>
              <a:t>Create QC neural network prototype using Iris dataset</a:t>
            </a:r>
          </a:p>
          <a:p>
            <a:r>
              <a:rPr lang="en-US" dirty="0"/>
              <a:t>Verify QCNN on multiple datasets</a:t>
            </a:r>
          </a:p>
          <a:p>
            <a:r>
              <a:rPr lang="en-US" dirty="0"/>
              <a:t>Publish results of prototype testing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45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BF6B-6E2D-4EDD-8BE2-312266ABB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Qubits: Circuits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50D35-D0F4-4B06-9695-C9B3D45CDF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2294939"/>
            <a:ext cx="4878387" cy="272935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783A5A-E5AF-4DFF-A0A0-4505D791A1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1047" y="2294939"/>
            <a:ext cx="5161151" cy="27293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922D67-7CFD-4CA8-AC8B-4614DA2A3591}"/>
              </a:ext>
            </a:extLst>
          </p:cNvPr>
          <p:cNvSpPr txBox="1"/>
          <p:nvPr/>
        </p:nvSpPr>
        <p:spPr>
          <a:xfrm>
            <a:off x="1125145" y="5943598"/>
            <a:ext cx="61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https://qiskit.org/textbook/ch-states/atoms-computation.html</a:t>
            </a:r>
          </a:p>
        </p:txBody>
      </p:sp>
    </p:spTree>
    <p:extLst>
      <p:ext uri="{BB962C8B-B14F-4D97-AF65-F5344CB8AC3E}">
        <p14:creationId xmlns:p14="http://schemas.microsoft.com/office/powerpoint/2010/main" val="2419600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25313-28FB-4A1C-8282-ADC9A39A5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0966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18373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848C1-8B4C-44E2-84F9-B93EB2976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Qubits: Qubit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94B72B42-18ED-47F7-868A-7A3D9C905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2560909"/>
            <a:ext cx="4532984" cy="147857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6797A4-FCF0-4CF7-A5D2-B97DAA7DE31F}"/>
              </a:ext>
            </a:extLst>
          </p:cNvPr>
          <p:cNvSpPr txBox="1"/>
          <p:nvPr/>
        </p:nvSpPr>
        <p:spPr>
          <a:xfrm>
            <a:off x="1141412" y="5817765"/>
            <a:ext cx="8036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https://qiskit.org/textbook/ch-states/representing-qubit-states.html</a:t>
            </a:r>
          </a:p>
          <a:p>
            <a:r>
              <a:rPr lang="en-US" dirty="0"/>
              <a:t>https://qiskit.org/textbook/ch-states/single-qubit-gates.html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7A890A-6BE1-4BB8-B950-7D2E2E6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2150241"/>
            <a:ext cx="5464512" cy="255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7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574B-D8BA-45C8-A405-42B67030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Qubits: X Gate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E672AE-07B4-4BC0-B2AE-EC524FD6B8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2413879"/>
            <a:ext cx="5025401" cy="2479546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7A17F9A-E103-47A8-A6FA-2584A34DE9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72854" y="2398223"/>
            <a:ext cx="4674557" cy="249520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612CBC-6974-4D74-A033-3622710F7A70}"/>
              </a:ext>
            </a:extLst>
          </p:cNvPr>
          <p:cNvSpPr txBox="1"/>
          <p:nvPr/>
        </p:nvSpPr>
        <p:spPr>
          <a:xfrm>
            <a:off x="1141413" y="5797445"/>
            <a:ext cx="84749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https://projectiot123.com/2019/05/24/introduction-to-not-gate/</a:t>
            </a:r>
          </a:p>
          <a:p>
            <a:r>
              <a:rPr lang="en-US" dirty="0"/>
              <a:t>https://qiskit.org/textbook/ch-states/single-qubit-gates.html</a:t>
            </a:r>
          </a:p>
        </p:txBody>
      </p:sp>
    </p:spTree>
    <p:extLst>
      <p:ext uri="{BB962C8B-B14F-4D97-AF65-F5344CB8AC3E}">
        <p14:creationId xmlns:p14="http://schemas.microsoft.com/office/powerpoint/2010/main" val="237837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567C-B2FE-4F23-8BDF-E8B3A5515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Qubits: Bloch Sphere</a:t>
            </a:r>
          </a:p>
        </p:txBody>
      </p:sp>
      <p:pic>
        <p:nvPicPr>
          <p:cNvPr id="18" name="Content Placeholder 17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338A002D-EAB6-4BD6-9E62-0245D77F0A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5048" y="1918642"/>
            <a:ext cx="2057400" cy="1314450"/>
          </a:xfrm>
        </p:spPr>
      </p:pic>
      <p:pic>
        <p:nvPicPr>
          <p:cNvPr id="10" name="Picture 9" descr="A picture containing dome&#10;&#10;Description automatically generated">
            <a:extLst>
              <a:ext uri="{FF2B5EF4-FFF2-40B4-BE49-F238E27FC236}">
                <a16:creationId xmlns:a16="http://schemas.microsoft.com/office/drawing/2014/main" id="{BFF0986F-A9D8-40C8-9764-3567287C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573" y="3397212"/>
            <a:ext cx="2870104" cy="2778366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5D9045F-74F9-436A-BC9F-45ACD0A0E4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220451" y="1918642"/>
            <a:ext cx="1989678" cy="1321209"/>
          </a:xfrm>
        </p:spPr>
      </p:pic>
      <p:pic>
        <p:nvPicPr>
          <p:cNvPr id="16" name="Picture 15" descr="A picture containing building, dome&#10;&#10;Description automatically generated">
            <a:extLst>
              <a:ext uri="{FF2B5EF4-FFF2-40B4-BE49-F238E27FC236}">
                <a16:creationId xmlns:a16="http://schemas.microsoft.com/office/drawing/2014/main" id="{8959849F-D073-46B7-ABCB-65853CC49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680" y="3371730"/>
            <a:ext cx="2856999" cy="277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29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86894-0DB1-4533-9BF1-7B5206414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Qubits: Rx gate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CFE20-94F3-470C-8C2C-B7A36E13A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62" y="1741196"/>
            <a:ext cx="5025750" cy="1122028"/>
          </a:xfrm>
          <a:prstGeom prst="rect">
            <a:avLst/>
          </a:prstGeom>
        </p:spPr>
      </p:pic>
      <p:pic>
        <p:nvPicPr>
          <p:cNvPr id="7" name="Picture 6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1F327A27-6C4D-436F-80FF-E5BEC1EBC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633" y="1741196"/>
            <a:ext cx="4884121" cy="1122028"/>
          </a:xfrm>
          <a:prstGeom prst="rect">
            <a:avLst/>
          </a:prstGeom>
        </p:spPr>
      </p:pic>
      <p:pic>
        <p:nvPicPr>
          <p:cNvPr id="9" name="Picture 8" descr="A picture containing building, dome&#10;&#10;Description automatically generated">
            <a:extLst>
              <a:ext uri="{FF2B5EF4-FFF2-40B4-BE49-F238E27FC236}">
                <a16:creationId xmlns:a16="http://schemas.microsoft.com/office/drawing/2014/main" id="{C73494CF-36AF-40D7-B310-90FF13E20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80" y="3904123"/>
            <a:ext cx="2095500" cy="1952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E1729D-1CED-483E-8EBF-C2A365B93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411" y="3885073"/>
            <a:ext cx="2057400" cy="2019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B7476E-5B26-4B72-A93A-10FD8ED30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842" y="3885073"/>
            <a:ext cx="2076450" cy="2038350"/>
          </a:xfrm>
          <a:prstGeom prst="rect">
            <a:avLst/>
          </a:prstGeom>
        </p:spPr>
      </p:pic>
      <p:pic>
        <p:nvPicPr>
          <p:cNvPr id="16" name="Picture 15" descr="A picture containing building, dome&#10;&#10;Description automatically generated">
            <a:extLst>
              <a:ext uri="{FF2B5EF4-FFF2-40B4-BE49-F238E27FC236}">
                <a16:creationId xmlns:a16="http://schemas.microsoft.com/office/drawing/2014/main" id="{7CDD0CD7-EE7A-458A-866F-5B75073DF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6323" y="3894598"/>
            <a:ext cx="2066925" cy="20288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A9C1F0-C281-4B46-A1CE-0966AB2522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7279" y="3923173"/>
            <a:ext cx="2076450" cy="20002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F58FB8-E756-4302-8308-D5843A912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6671" y="2963804"/>
            <a:ext cx="1299150" cy="7712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CF2A55-5793-4B1E-A938-23ED32D8FEDF}"/>
              </a:ext>
            </a:extLst>
          </p:cNvPr>
          <p:cNvSpPr txBox="1"/>
          <p:nvPr/>
        </p:nvSpPr>
        <p:spPr>
          <a:xfrm>
            <a:off x="1141413" y="5923423"/>
            <a:ext cx="6102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https://www.quantum-inspire.com/kbase/rx-gate/</a:t>
            </a:r>
          </a:p>
          <a:p>
            <a:r>
              <a:rPr lang="en-US" dirty="0"/>
              <a:t>https://qiskit.org/textbook/ch-states/single-qubit-gates.html</a:t>
            </a:r>
          </a:p>
        </p:txBody>
      </p:sp>
    </p:spTree>
    <p:extLst>
      <p:ext uri="{BB962C8B-B14F-4D97-AF65-F5344CB8AC3E}">
        <p14:creationId xmlns:p14="http://schemas.microsoft.com/office/powerpoint/2010/main" val="4076222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40E0-AD11-42B1-8391-F8B33869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Qubits: CNOT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CA7C6294-9350-40C0-9243-0BCB241E1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186" y="1357803"/>
            <a:ext cx="3813977" cy="2088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034DE-789A-4BCB-B603-EAB5AD7E4D47}"/>
              </a:ext>
            </a:extLst>
          </p:cNvPr>
          <p:cNvSpPr txBox="1"/>
          <p:nvPr/>
        </p:nvSpPr>
        <p:spPr>
          <a:xfrm>
            <a:off x="1141413" y="5743184"/>
            <a:ext cx="9713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https://qiskit.org/textbook/ch-gates/multiple-qubits-entangled-states.html</a:t>
            </a:r>
          </a:p>
          <a:p>
            <a:r>
              <a:rPr lang="en-US" dirty="0"/>
              <a:t>https://indico.in2p3.fr/event/19917/contributions/76740/attachments/56291/74586/qctuto.pdf</a:t>
            </a:r>
          </a:p>
        </p:txBody>
      </p:sp>
      <p:pic>
        <p:nvPicPr>
          <p:cNvPr id="10" name="Picture 9" descr="A picture containing box and whisker chart&#10;&#10;Description automatically generated">
            <a:extLst>
              <a:ext uri="{FF2B5EF4-FFF2-40B4-BE49-F238E27FC236}">
                <a16:creationId xmlns:a16="http://schemas.microsoft.com/office/drawing/2014/main" id="{5DA779E6-E088-45B9-BB76-D10162FE2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938" y="2183722"/>
            <a:ext cx="6071000" cy="31363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BA0A9A-8E76-4113-9147-0F52B4A8B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573" y="3483463"/>
            <a:ext cx="3803590" cy="22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72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E8721-4EE5-4CFB-B45D-68977C6D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Qubits</a:t>
            </a:r>
            <a:r>
              <a:rPr lang="en-US" dirty="0"/>
              <a:t>: Expectation Values &amp; Measurements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4DDA7-48CA-481F-9E91-3BAB745DE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227248"/>
            <a:ext cx="4346657" cy="2919559"/>
          </a:xfrm>
          <a:prstGeom prst="rect">
            <a:avLst/>
          </a:prstGeom>
        </p:spPr>
      </p:pic>
      <p:pic>
        <p:nvPicPr>
          <p:cNvPr id="10" name="Picture 9" descr="A picture containing text, dome&#10;&#10;Description automatically generated">
            <a:extLst>
              <a:ext uri="{FF2B5EF4-FFF2-40B4-BE49-F238E27FC236}">
                <a16:creationId xmlns:a16="http://schemas.microsoft.com/office/drawing/2014/main" id="{A280CBD5-5372-4AD3-9D74-9E5CF148E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042" y="2491371"/>
            <a:ext cx="2450916" cy="4142394"/>
          </a:xfrm>
          <a:prstGeom prst="rect">
            <a:avLst/>
          </a:prstGeom>
        </p:spPr>
      </p:pic>
      <p:pic>
        <p:nvPicPr>
          <p:cNvPr id="12" name="Picture 11" descr="A picture containing text, dome&#10;&#10;Description automatically generated">
            <a:extLst>
              <a:ext uri="{FF2B5EF4-FFF2-40B4-BE49-F238E27FC236}">
                <a16:creationId xmlns:a16="http://schemas.microsoft.com/office/drawing/2014/main" id="{7BE36EE9-4528-47EE-A2B8-CBA5512DB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2" y="2491371"/>
            <a:ext cx="2209727" cy="4142394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5A1F23C1-28F8-42FD-824F-5C7DD3C09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3696" y="1725613"/>
            <a:ext cx="676275" cy="7429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F5D368-1254-4023-940D-557FF079B98B}"/>
              </a:ext>
            </a:extLst>
          </p:cNvPr>
          <p:cNvSpPr txBox="1"/>
          <p:nvPr/>
        </p:nvSpPr>
        <p:spPr>
          <a:xfrm>
            <a:off x="1141413" y="5987434"/>
            <a:ext cx="4809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https://developer.ibm.com/blogs/quantum-computing-everyone-programmers-perspective//</a:t>
            </a:r>
          </a:p>
        </p:txBody>
      </p:sp>
    </p:spTree>
    <p:extLst>
      <p:ext uri="{BB962C8B-B14F-4D97-AF65-F5344CB8AC3E}">
        <p14:creationId xmlns:p14="http://schemas.microsoft.com/office/powerpoint/2010/main" val="16422281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7663</TotalTime>
  <Words>478</Words>
  <Application>Microsoft Office PowerPoint</Application>
  <PresentationFormat>Widescreen</PresentationFormat>
  <Paragraphs>75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Cambria Math</vt:lpstr>
      <vt:lpstr>Times New Roman</vt:lpstr>
      <vt:lpstr>Tw Cen MT</vt:lpstr>
      <vt:lpstr>Circuit</vt:lpstr>
      <vt:lpstr>Qubits, neural networks and quantum machine learning</vt:lpstr>
      <vt:lpstr>Outline</vt:lpstr>
      <vt:lpstr>Qubits: Circuits</vt:lpstr>
      <vt:lpstr>Qubits: Qubit</vt:lpstr>
      <vt:lpstr>Qubits: X Gate</vt:lpstr>
      <vt:lpstr>Qubits: Bloch Sphere</vt:lpstr>
      <vt:lpstr>Qubits: Rx gate</vt:lpstr>
      <vt:lpstr>Qubits: CNOT</vt:lpstr>
      <vt:lpstr>Qubits: Expectation Values &amp; Measurements</vt:lpstr>
      <vt:lpstr>Qubits: Return to Circuit</vt:lpstr>
      <vt:lpstr>Iris Data Set: Data</vt:lpstr>
      <vt:lpstr>NN: Neurons</vt:lpstr>
      <vt:lpstr>nn: Neural Network</vt:lpstr>
      <vt:lpstr>NN: Metrics</vt:lpstr>
      <vt:lpstr>NN: Weights</vt:lpstr>
      <vt:lpstr>QML: Circuit</vt:lpstr>
      <vt:lpstr>QML: Classifier</vt:lpstr>
      <vt:lpstr>QML: Gradient Parameter-Shift Rule</vt:lpstr>
      <vt:lpstr>QML: Gradient parameter-shift code</vt:lpstr>
      <vt:lpstr>QML: Quantum Gradient further research</vt:lpstr>
      <vt:lpstr>QML: Classifier optimization</vt:lpstr>
      <vt:lpstr>QML: Metrics</vt:lpstr>
      <vt:lpstr>QML: Weights</vt:lpstr>
      <vt:lpstr>QML: Circuit 0 weights</vt:lpstr>
      <vt:lpstr>Qml: circuit 1 weights</vt:lpstr>
      <vt:lpstr>QML: Circuit 2 weights</vt:lpstr>
      <vt:lpstr>QML: QML vs classical-NN Weights</vt:lpstr>
      <vt:lpstr>QML: QML vs classical-NN Metrics</vt:lpstr>
      <vt:lpstr>Goals(old vs. New)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Qubits, neural networks and quantum machine learning</dc:title>
  <dc:creator>Gio Abou Jaoude</dc:creator>
  <cp:lastModifiedBy>Gio Abou Jaoude</cp:lastModifiedBy>
  <cp:revision>28</cp:revision>
  <dcterms:created xsi:type="dcterms:W3CDTF">2021-08-24T13:40:41Z</dcterms:created>
  <dcterms:modified xsi:type="dcterms:W3CDTF">2022-04-11T02:26:00Z</dcterms:modified>
</cp:coreProperties>
</file>